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63" r:id="rId2"/>
    <p:sldId id="264" r:id="rId3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71">
          <p15:clr>
            <a:srgbClr val="A4A3A4"/>
          </p15:clr>
        </p15:guide>
        <p15:guide id="2" pos="2465">
          <p15:clr>
            <a:srgbClr val="A4A3A4"/>
          </p15:clr>
        </p15:guide>
        <p15:guide id="3" orient="horz" pos="36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597CC8-8770-4480-9D49-B8E65553CEDB}">
  <a:tblStyle styleId="{F6597CC8-8770-4480-9D49-B8E65553CE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71"/>
        <p:guide pos="2465"/>
        <p:guide orient="horz" pos="3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000" dirty="0" smtClean="0"/>
              <a:t>EYFS Intent- What we want for our children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5775" y="1276350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feel safe and happy.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1500" y="2058195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reach their full potential.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267324" y="1153238"/>
            <a:ext cx="1971675" cy="3077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Resilient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26775" y="2354413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Creative and Imaginative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67325" y="325730"/>
            <a:ext cx="1971675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Curious about the world around them and ask questions.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253161" y="1549859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Language and vocabulary.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00051" y="2950746"/>
            <a:ext cx="1943100" cy="7449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use the characteristics of effective learning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982638" y="3072051"/>
            <a:ext cx="1943100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develop positive relationships with adults and peers.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010400" y="2117267"/>
            <a:ext cx="19431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Confident and give things a go.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00051" y="3817485"/>
            <a:ext cx="19431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Independent and life skills (self care)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796900" y="3925206"/>
            <a:ext cx="1943100" cy="3077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love learning.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051124" y="3927020"/>
            <a:ext cx="1943100" cy="3077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Physically active.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924012" y="4005133"/>
            <a:ext cx="1943100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Secure phonic knowledge and a love of books and reading.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162300" y="986715"/>
            <a:ext cx="19431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Secure number knowledge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889200" y="2837469"/>
            <a:ext cx="1943100" cy="95410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Respectful and celebrate people from all faiths, cultures and backgrounds.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628900" y="1640039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be active in the village community.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925738" y="2346237"/>
            <a:ext cx="19716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First hand practical experiences.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11700" y="4436019"/>
            <a:ext cx="19431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 sing, dance and explore music. 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772025" y="1706555"/>
            <a:ext cx="1171575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Awe and Wonder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267324" y="3105794"/>
            <a:ext cx="1264201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Time for free play and exploration.</a:t>
            </a:r>
          </a:p>
        </p:txBody>
      </p:sp>
      <p:sp>
        <p:nvSpPr>
          <p:cNvPr id="25" name="TextBox 24"/>
          <p:cNvSpPr txBox="1"/>
          <p:nvPr/>
        </p:nvSpPr>
        <p:spPr>
          <a:xfrm rot="10800000" flipV="1">
            <a:off x="2477811" y="4284025"/>
            <a:ext cx="1568513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.A calm and purposeful environment. 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291386" y="398356"/>
            <a:ext cx="16383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Christian values and ethos 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355924" y="988836"/>
            <a:ext cx="16383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Passion and respect for nature.   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051124" y="4370241"/>
            <a:ext cx="1943100" cy="5232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Zones of </a:t>
            </a:r>
            <a:r>
              <a:rPr lang="en-GB" dirty="0" err="1" smtClean="0"/>
              <a:t>reg</a:t>
            </a:r>
            <a:r>
              <a:rPr lang="en-GB" dirty="0" smtClean="0"/>
              <a:t> and emotions 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817836" y="889583"/>
            <a:ext cx="1971675" cy="3077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Rich Cultural Capital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16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12" y="468656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GB" sz="2000" dirty="0" smtClean="0"/>
              <a:t>EYFS Implementation- How we will do it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9928" y="1466230"/>
            <a:ext cx="1971675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Adults are caring, attentive and respectful.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73612" y="2163623"/>
            <a:ext cx="1971675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Teaching and learning is high quality, carefully planned and purposeful.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492148" y="717642"/>
            <a:ext cx="1971675" cy="3077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Show and Tell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88143" y="2521262"/>
            <a:ext cx="1971675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Creative and Imaginative 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496212" y="42513"/>
            <a:ext cx="1971675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Sharing high quality books as often as possible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617244" y="3160334"/>
            <a:ext cx="1971675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Language and vocabulary. 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87900" y="2942045"/>
            <a:ext cx="1943100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Strong parent partnerships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16718" y="2984531"/>
            <a:ext cx="1943100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Whole school events and collective worship 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95333" y="2225260"/>
            <a:ext cx="1943100" cy="86177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Celebrate and learn about people from all faiths, cultures and backgrounds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87900" y="3467101"/>
            <a:ext cx="1943100" cy="1015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To follow the statutory EYFD framework and the </a:t>
            </a:r>
            <a:r>
              <a:rPr lang="en-GB" sz="1200" dirty="0" err="1" smtClean="0"/>
              <a:t>Aldbury</a:t>
            </a:r>
            <a:r>
              <a:rPr lang="en-GB" sz="1200" dirty="0" smtClean="0"/>
              <a:t> sequenced curriculum created by all staff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523312" y="3525798"/>
            <a:ext cx="1943100" cy="49244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Trips, visitors and new experiences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52509" y="993925"/>
            <a:ext cx="1943100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Early interventions 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87" y="1350998"/>
            <a:ext cx="1943100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Celebrating achievements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889200" y="3115562"/>
            <a:ext cx="1943100" cy="193899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Real PE</a:t>
            </a:r>
          </a:p>
          <a:p>
            <a:r>
              <a:rPr lang="en-GB" sz="1200" dirty="0" smtClean="0"/>
              <a:t>Little </a:t>
            </a:r>
            <a:r>
              <a:rPr lang="en-GB" sz="1200" dirty="0" err="1" smtClean="0"/>
              <a:t>Wandle</a:t>
            </a:r>
            <a:endParaRPr lang="en-GB" sz="1200" dirty="0"/>
          </a:p>
          <a:p>
            <a:r>
              <a:rPr lang="en-GB" sz="1200" dirty="0" smtClean="0"/>
              <a:t>Jigsaw</a:t>
            </a:r>
          </a:p>
          <a:p>
            <a:r>
              <a:rPr lang="en-GB" sz="1200" dirty="0" smtClean="0"/>
              <a:t>Herts Maths Essentials</a:t>
            </a:r>
          </a:p>
          <a:p>
            <a:r>
              <a:rPr lang="en-GB" sz="1200" dirty="0" smtClean="0"/>
              <a:t>Herts Science for EYFS</a:t>
            </a:r>
          </a:p>
          <a:p>
            <a:r>
              <a:rPr lang="en-GB" sz="1200" dirty="0" smtClean="0"/>
              <a:t>Sing Up</a:t>
            </a:r>
          </a:p>
          <a:p>
            <a:r>
              <a:rPr lang="en-GB" sz="1200" dirty="0" smtClean="0"/>
              <a:t>Game on Sports Coaches</a:t>
            </a:r>
          </a:p>
          <a:p>
            <a:r>
              <a:rPr lang="en-GB" sz="1200" dirty="0" smtClean="0"/>
              <a:t>Understanding Christianity  </a:t>
            </a:r>
          </a:p>
          <a:p>
            <a:r>
              <a:rPr lang="en-GB" sz="1200" dirty="0" smtClean="0"/>
              <a:t>Zones of Regulation 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5569" y="1792504"/>
            <a:ext cx="1971675" cy="49244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To be active in the village community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0073" y="1715189"/>
            <a:ext cx="1971675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 First hand practical experiences. 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11700" y="4436019"/>
            <a:ext cx="1943100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To spend time outside as much as possible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740000" y="1132425"/>
            <a:ext cx="1171575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Wake and Shake  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884880" y="2221523"/>
            <a:ext cx="1599788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Take notice of children’s individual needs, talents and interest.</a:t>
            </a:r>
          </a:p>
        </p:txBody>
      </p:sp>
      <p:sp>
        <p:nvSpPr>
          <p:cNvPr id="25" name="TextBox 24"/>
          <p:cNvSpPr txBox="1"/>
          <p:nvPr/>
        </p:nvSpPr>
        <p:spPr>
          <a:xfrm rot="10800000" flipV="1">
            <a:off x="2383185" y="4159599"/>
            <a:ext cx="1568513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.A calm and purposeful environment. 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7194000" y="71311"/>
            <a:ext cx="1638300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Encourage independence and problem solving 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58724" y="3577226"/>
            <a:ext cx="1599788" cy="1015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Quality times for free play, with quality resources and a carefully planned environment.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12205" y="848268"/>
            <a:ext cx="1943100" cy="46166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Visual next steps for children to work towards</a:t>
            </a:r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887231" y="1002566"/>
            <a:ext cx="1971675" cy="10464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Quality adult interactions</a:t>
            </a:r>
          </a:p>
          <a:p>
            <a:r>
              <a:rPr lang="en-GB" sz="1200" dirty="0" smtClean="0"/>
              <a:t>Modelling</a:t>
            </a:r>
          </a:p>
          <a:p>
            <a:r>
              <a:rPr lang="en-GB" sz="1200" dirty="0" smtClean="0"/>
              <a:t>Questions and discussions</a:t>
            </a:r>
          </a:p>
          <a:p>
            <a:r>
              <a:rPr lang="en-GB" sz="1200" dirty="0" smtClean="0"/>
              <a:t>Collaborative play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3319758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66523</TotalTime>
  <Words>358</Words>
  <Application>Microsoft Office PowerPoint</Application>
  <PresentationFormat>On-screen Show (16:9)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EYFS Intent- What we want for our children  </vt:lpstr>
      <vt:lpstr>EYFS Implementation- How we will do 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Vardy</dc:creator>
  <cp:lastModifiedBy>E Vardy</cp:lastModifiedBy>
  <cp:revision>33</cp:revision>
  <cp:lastPrinted>2022-07-22T10:27:52Z</cp:lastPrinted>
  <dcterms:modified xsi:type="dcterms:W3CDTF">2023-01-05T15:30:52Z</dcterms:modified>
</cp:coreProperties>
</file>